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97DCDF"/>
    <a:srgbClr val="FF2F00"/>
    <a:srgbClr val="FF2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B310C0-BEAF-468F-A04C-7FAB0A2DAD07}" v="12" dt="2024-07-31T19:52:19.3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69" autoAdjust="0"/>
    <p:restoredTop sz="96120" autoAdjust="0"/>
  </p:normalViewPr>
  <p:slideViewPr>
    <p:cSldViewPr snapToGrid="0">
      <p:cViewPr varScale="1">
        <p:scale>
          <a:sx n="83" d="100"/>
          <a:sy n="83" d="100"/>
        </p:scale>
        <p:origin x="22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nicius yokomizo pires" userId="c89bbacc1acb73ed" providerId="LiveId" clId="{1CB310C0-BEAF-468F-A04C-7FAB0A2DAD07}"/>
    <pc:docChg chg="custSel delSld modSld">
      <pc:chgData name="vinicius yokomizo pires" userId="c89bbacc1acb73ed" providerId="LiveId" clId="{1CB310C0-BEAF-468F-A04C-7FAB0A2DAD07}" dt="2024-07-31T19:52:21.630" v="43" actId="1076"/>
      <pc:docMkLst>
        <pc:docMk/>
      </pc:docMkLst>
      <pc:sldChg chg="addSp delSp modSp mod setBg">
        <pc:chgData name="vinicius yokomizo pires" userId="c89bbacc1acb73ed" providerId="LiveId" clId="{1CB310C0-BEAF-468F-A04C-7FAB0A2DAD07}" dt="2024-07-31T19:40:12.235" v="24"/>
        <pc:sldMkLst>
          <pc:docMk/>
          <pc:sldMk cId="2324546279" sldId="256"/>
        </pc:sldMkLst>
        <pc:spChg chg="del">
          <ac:chgData name="vinicius yokomizo pires" userId="c89bbacc1acb73ed" providerId="LiveId" clId="{1CB310C0-BEAF-468F-A04C-7FAB0A2DAD07}" dt="2024-07-31T19:38:29.810" v="0" actId="478"/>
          <ac:spMkLst>
            <pc:docMk/>
            <pc:sldMk cId="2324546279" sldId="256"/>
            <ac:spMk id="9" creationId="{788FB44B-431E-4753-B7A8-43E9FB847C20}"/>
          </ac:spMkLst>
        </pc:spChg>
        <pc:picChg chg="del">
          <ac:chgData name="vinicius yokomizo pires" userId="c89bbacc1acb73ed" providerId="LiveId" clId="{1CB310C0-BEAF-468F-A04C-7FAB0A2DAD07}" dt="2024-07-31T19:38:29.810" v="0" actId="478"/>
          <ac:picMkLst>
            <pc:docMk/>
            <pc:sldMk cId="2324546279" sldId="256"/>
            <ac:picMk id="2" creationId="{CA75B3E5-9A3E-4996-A56F-467562643578}"/>
          </ac:picMkLst>
        </pc:picChg>
        <pc:picChg chg="add mod">
          <ac:chgData name="vinicius yokomizo pires" userId="c89bbacc1acb73ed" providerId="LiveId" clId="{1CB310C0-BEAF-468F-A04C-7FAB0A2DAD07}" dt="2024-07-31T19:40:12.235" v="24"/>
          <ac:picMkLst>
            <pc:docMk/>
            <pc:sldMk cId="2324546279" sldId="256"/>
            <ac:picMk id="4" creationId="{EE6C8E56-F2CD-1248-3603-1CC0ECE6EF06}"/>
          </ac:picMkLst>
        </pc:picChg>
      </pc:sldChg>
      <pc:sldChg chg="del">
        <pc:chgData name="vinicius yokomizo pires" userId="c89bbacc1acb73ed" providerId="LiveId" clId="{1CB310C0-BEAF-468F-A04C-7FAB0A2DAD07}" dt="2024-07-31T19:38:31.341" v="1" actId="47"/>
        <pc:sldMkLst>
          <pc:docMk/>
          <pc:sldMk cId="3714828183" sldId="258"/>
        </pc:sldMkLst>
      </pc:sldChg>
      <pc:sldChg chg="del">
        <pc:chgData name="vinicius yokomizo pires" userId="c89bbacc1acb73ed" providerId="LiveId" clId="{1CB310C0-BEAF-468F-A04C-7FAB0A2DAD07}" dt="2024-07-31T19:38:31.812" v="2" actId="47"/>
        <pc:sldMkLst>
          <pc:docMk/>
          <pc:sldMk cId="2398231774" sldId="260"/>
        </pc:sldMkLst>
      </pc:sldChg>
      <pc:sldChg chg="addSp delSp modSp mod setBg">
        <pc:chgData name="vinicius yokomizo pires" userId="c89bbacc1acb73ed" providerId="LiveId" clId="{1CB310C0-BEAF-468F-A04C-7FAB0A2DAD07}" dt="2024-07-31T19:52:21.630" v="43" actId="1076"/>
        <pc:sldMkLst>
          <pc:docMk/>
          <pc:sldMk cId="2144138308" sldId="277"/>
        </pc:sldMkLst>
        <pc:spChg chg="del">
          <ac:chgData name="vinicius yokomizo pires" userId="c89bbacc1acb73ed" providerId="LiveId" clId="{1CB310C0-BEAF-468F-A04C-7FAB0A2DAD07}" dt="2024-07-31T19:38:37.183" v="7" actId="478"/>
          <ac:spMkLst>
            <pc:docMk/>
            <pc:sldMk cId="2144138308" sldId="277"/>
            <ac:spMk id="9" creationId="{788FB44B-431E-4753-B7A8-43E9FB847C20}"/>
          </ac:spMkLst>
        </pc:spChg>
        <pc:picChg chg="add del mod modCrop">
          <ac:chgData name="vinicius yokomizo pires" userId="c89bbacc1acb73ed" providerId="LiveId" clId="{1CB310C0-BEAF-468F-A04C-7FAB0A2DAD07}" dt="2024-07-31T19:49:25.029" v="39" actId="478"/>
          <ac:picMkLst>
            <pc:docMk/>
            <pc:sldMk cId="2144138308" sldId="277"/>
            <ac:picMk id="2" creationId="{9181E2B8-36A4-BEC4-E54F-BE986E4915F2}"/>
          </ac:picMkLst>
        </pc:picChg>
        <pc:picChg chg="add mod">
          <ac:chgData name="vinicius yokomizo pires" userId="c89bbacc1acb73ed" providerId="LiveId" clId="{1CB310C0-BEAF-468F-A04C-7FAB0A2DAD07}" dt="2024-07-31T19:51:13.677" v="41" actId="14100"/>
          <ac:picMkLst>
            <pc:docMk/>
            <pc:sldMk cId="2144138308" sldId="277"/>
            <ac:picMk id="4" creationId="{459FF7CF-BCAC-ABF7-1630-26CD9E230F09}"/>
          </ac:picMkLst>
        </pc:picChg>
        <pc:picChg chg="del">
          <ac:chgData name="vinicius yokomizo pires" userId="c89bbacc1acb73ed" providerId="LiveId" clId="{1CB310C0-BEAF-468F-A04C-7FAB0A2DAD07}" dt="2024-07-31T19:38:37.183" v="7" actId="478"/>
          <ac:picMkLst>
            <pc:docMk/>
            <pc:sldMk cId="2144138308" sldId="277"/>
            <ac:picMk id="6" creationId="{134C275B-3153-406F-981D-C85DAB82AD02}"/>
          </ac:picMkLst>
        </pc:picChg>
        <pc:picChg chg="add mod">
          <ac:chgData name="vinicius yokomizo pires" userId="c89bbacc1acb73ed" providerId="LiveId" clId="{1CB310C0-BEAF-468F-A04C-7FAB0A2DAD07}" dt="2024-07-31T19:52:21.630" v="43" actId="1076"/>
          <ac:picMkLst>
            <pc:docMk/>
            <pc:sldMk cId="2144138308" sldId="277"/>
            <ac:picMk id="7" creationId="{05D0E838-5BB7-2A7A-7A91-88F9148FAE77}"/>
          </ac:picMkLst>
        </pc:picChg>
      </pc:sldChg>
      <pc:sldChg chg="del">
        <pc:chgData name="vinicius yokomizo pires" userId="c89bbacc1acb73ed" providerId="LiveId" clId="{1CB310C0-BEAF-468F-A04C-7FAB0A2DAD07}" dt="2024-07-31T19:38:33.308" v="4" actId="47"/>
        <pc:sldMkLst>
          <pc:docMk/>
          <pc:sldMk cId="367560174" sldId="285"/>
        </pc:sldMkLst>
      </pc:sldChg>
      <pc:sldChg chg="del">
        <pc:chgData name="vinicius yokomizo pires" userId="c89bbacc1acb73ed" providerId="LiveId" clId="{1CB310C0-BEAF-468F-A04C-7FAB0A2DAD07}" dt="2024-07-31T19:38:32.589" v="3" actId="47"/>
        <pc:sldMkLst>
          <pc:docMk/>
          <pc:sldMk cId="2675660183" sldId="286"/>
        </pc:sldMkLst>
      </pc:sldChg>
      <pc:sldChg chg="del">
        <pc:chgData name="vinicius yokomizo pires" userId="c89bbacc1acb73ed" providerId="LiveId" clId="{1CB310C0-BEAF-468F-A04C-7FAB0A2DAD07}" dt="2024-07-31T19:38:34.127" v="5" actId="47"/>
        <pc:sldMkLst>
          <pc:docMk/>
          <pc:sldMk cId="3568139248" sldId="287"/>
        </pc:sldMkLst>
      </pc:sldChg>
      <pc:sldChg chg="del">
        <pc:chgData name="vinicius yokomizo pires" userId="c89bbacc1acb73ed" providerId="LiveId" clId="{1CB310C0-BEAF-468F-A04C-7FAB0A2DAD07}" dt="2024-07-31T19:38:34.819" v="6" actId="47"/>
        <pc:sldMkLst>
          <pc:docMk/>
          <pc:sldMk cId="1242853396" sldId="28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9BAA6-F4B3-4CE4-AC91-E6F327436E71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2D417-0C6D-42B9-97DD-D76B4C91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2824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9BAA6-F4B3-4CE4-AC91-E6F327436E71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2D417-0C6D-42B9-97DD-D76B4C91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560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9BAA6-F4B3-4CE4-AC91-E6F327436E71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2D417-0C6D-42B9-97DD-D76B4C91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048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9BAA6-F4B3-4CE4-AC91-E6F327436E71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2D417-0C6D-42B9-97DD-D76B4C91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2260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9BAA6-F4B3-4CE4-AC91-E6F327436E71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2D417-0C6D-42B9-97DD-D76B4C91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5649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9BAA6-F4B3-4CE4-AC91-E6F327436E71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2D417-0C6D-42B9-97DD-D76B4C91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5573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9BAA6-F4B3-4CE4-AC91-E6F327436E71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2D417-0C6D-42B9-97DD-D76B4C91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270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9BAA6-F4B3-4CE4-AC91-E6F327436E71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2D417-0C6D-42B9-97DD-D76B4C91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2680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9BAA6-F4B3-4CE4-AC91-E6F327436E71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2D417-0C6D-42B9-97DD-D76B4C91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848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9BAA6-F4B3-4CE4-AC91-E6F327436E71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2D417-0C6D-42B9-97DD-D76B4C91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6971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9BAA6-F4B3-4CE4-AC91-E6F327436E71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2D417-0C6D-42B9-97DD-D76B4C91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3825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9BAA6-F4B3-4CE4-AC91-E6F327436E71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2D417-0C6D-42B9-97DD-D76B4C91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7271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xto&#10;&#10;Descrição gerada automaticamente">
            <a:extLst>
              <a:ext uri="{FF2B5EF4-FFF2-40B4-BE49-F238E27FC236}">
                <a16:creationId xmlns:a16="http://schemas.microsoft.com/office/drawing/2014/main" id="{EE6C8E56-F2CD-1248-3603-1CC0ECE6EF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16" y="3202486"/>
            <a:ext cx="5033368" cy="3501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546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Desenho de personagem de desenho animado&#10;&#10;Descrição gerada automaticamente com confiança média">
            <a:extLst>
              <a:ext uri="{FF2B5EF4-FFF2-40B4-BE49-F238E27FC236}">
                <a16:creationId xmlns:a16="http://schemas.microsoft.com/office/drawing/2014/main" id="{459FF7CF-BCAC-ABF7-1630-26CD9E230F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605" y="1146527"/>
            <a:ext cx="3556340" cy="2582000"/>
          </a:xfrm>
          <a:prstGeom prst="rect">
            <a:avLst/>
          </a:prstGeom>
        </p:spPr>
      </p:pic>
      <p:pic>
        <p:nvPicPr>
          <p:cNvPr id="7" name="Gráfico 6">
            <a:extLst>
              <a:ext uri="{FF2B5EF4-FFF2-40B4-BE49-F238E27FC236}">
                <a16:creationId xmlns:a16="http://schemas.microsoft.com/office/drawing/2014/main" id="{05D0E838-5BB7-2A7A-7A91-88F9148FAE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43605" y="4953000"/>
            <a:ext cx="3790950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1383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34352</TotalTime>
  <Words>0</Words>
  <Application>Microsoft Office PowerPoint</Application>
  <PresentationFormat>Papel A4 (210 x 297 mm)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vinicius yokomizo pires</dc:creator>
  <cp:lastModifiedBy>vinicius yokomizo pires</cp:lastModifiedBy>
  <cp:revision>50</cp:revision>
  <dcterms:created xsi:type="dcterms:W3CDTF">2020-10-19T17:54:27Z</dcterms:created>
  <dcterms:modified xsi:type="dcterms:W3CDTF">2024-07-31T19:52:28Z</dcterms:modified>
</cp:coreProperties>
</file>